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960A-50E3-4442-A4CC-F67936DC10BB}" type="datetimeFigureOut">
              <a:rPr lang="en-GB" smtClean="0"/>
              <a:t>18/04/2017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10E3D-2787-4ACC-8713-86DED6D50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180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960A-50E3-4442-A4CC-F67936DC10BB}" type="datetimeFigureOut">
              <a:rPr lang="en-GB" smtClean="0"/>
              <a:t>18/04/2017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10E3D-2787-4ACC-8713-86DED6D50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825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960A-50E3-4442-A4CC-F67936DC10BB}" type="datetimeFigureOut">
              <a:rPr lang="en-GB" smtClean="0"/>
              <a:t>18/04/2017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10E3D-2787-4ACC-8713-86DED6D50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240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960A-50E3-4442-A4CC-F67936DC10BB}" type="datetimeFigureOut">
              <a:rPr lang="en-GB" smtClean="0"/>
              <a:t>18/04/2017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10E3D-2787-4ACC-8713-86DED6D50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110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960A-50E3-4442-A4CC-F67936DC10BB}" type="datetimeFigureOut">
              <a:rPr lang="en-GB" smtClean="0"/>
              <a:t>18/04/2017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10E3D-2787-4ACC-8713-86DED6D50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52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960A-50E3-4442-A4CC-F67936DC10BB}" type="datetimeFigureOut">
              <a:rPr lang="en-GB" smtClean="0"/>
              <a:t>18/04/2017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10E3D-2787-4ACC-8713-86DED6D50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972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960A-50E3-4442-A4CC-F67936DC10BB}" type="datetimeFigureOut">
              <a:rPr lang="en-GB" smtClean="0"/>
              <a:t>18/04/2017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10E3D-2787-4ACC-8713-86DED6D50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168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960A-50E3-4442-A4CC-F67936DC10BB}" type="datetimeFigureOut">
              <a:rPr lang="en-GB" smtClean="0"/>
              <a:t>18/04/2017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10E3D-2787-4ACC-8713-86DED6D50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213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960A-50E3-4442-A4CC-F67936DC10BB}" type="datetimeFigureOut">
              <a:rPr lang="en-GB" smtClean="0"/>
              <a:t>18/04/2017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10E3D-2787-4ACC-8713-86DED6D50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595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960A-50E3-4442-A4CC-F67936DC10BB}" type="datetimeFigureOut">
              <a:rPr lang="en-GB" smtClean="0"/>
              <a:t>18/04/2017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10E3D-2787-4ACC-8713-86DED6D50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62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960A-50E3-4442-A4CC-F67936DC10BB}" type="datetimeFigureOut">
              <a:rPr lang="en-GB" smtClean="0"/>
              <a:t>18/04/2017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10E3D-2787-4ACC-8713-86DED6D50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31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B960A-50E3-4442-A4CC-F67936DC10BB}" type="datetimeFigureOut">
              <a:rPr lang="en-GB" smtClean="0"/>
              <a:t>18/04/2017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10E3D-2787-4ACC-8713-86DED6D50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4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728191"/>
          </a:xfrm>
        </p:spPr>
        <p:txBody>
          <a:bodyPr/>
          <a:lstStyle/>
          <a:p>
            <a:r>
              <a:rPr lang="en-GB" dirty="0" smtClean="0"/>
              <a:t>Macbeth Revision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9933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Quiz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sz="1800" dirty="0" smtClean="0"/>
              <a:t>Macbeth is initially Thane of ………</a:t>
            </a:r>
          </a:p>
          <a:p>
            <a:pPr marL="514350" indent="-514350">
              <a:buAutoNum type="arabicPeriod"/>
            </a:pPr>
            <a:r>
              <a:rPr lang="en-GB" sz="1800" dirty="0" smtClean="0"/>
              <a:t>King …….. Rewards him by making him Thane of C……..</a:t>
            </a:r>
          </a:p>
          <a:p>
            <a:pPr marL="514350" indent="-514350">
              <a:buAutoNum type="arabicPeriod"/>
            </a:pPr>
            <a:r>
              <a:rPr lang="en-GB" sz="1800" dirty="0" smtClean="0"/>
              <a:t>The three witches reveal the future to Macbeth and ……….</a:t>
            </a:r>
          </a:p>
          <a:p>
            <a:pPr marL="514350" indent="-514350">
              <a:buAutoNum type="arabicPeriod"/>
            </a:pPr>
            <a:r>
              <a:rPr lang="en-GB" sz="1800" dirty="0" smtClean="0"/>
              <a:t>His wife fears he is too full of……..</a:t>
            </a:r>
          </a:p>
          <a:p>
            <a:pPr marL="514350" indent="-514350">
              <a:buAutoNum type="arabicPeriod"/>
            </a:pPr>
            <a:r>
              <a:rPr lang="en-GB" sz="1800" dirty="0" smtClean="0"/>
              <a:t>When Duncan arrives he has second thoughts saying we will p……. n. f………..</a:t>
            </a:r>
          </a:p>
          <a:p>
            <a:pPr marL="514350" indent="-514350">
              <a:buAutoNum type="arabicPeriod"/>
            </a:pPr>
            <a:r>
              <a:rPr lang="en-GB" sz="1800" dirty="0" smtClean="0"/>
              <a:t>She convinces him by saying she would rather dash their b………..’s brains out than go back on her word</a:t>
            </a:r>
          </a:p>
          <a:p>
            <a:pPr marL="514350" indent="-514350">
              <a:buAutoNum type="arabicPeriod"/>
            </a:pPr>
            <a:r>
              <a:rPr lang="en-GB" sz="1800" dirty="0" smtClean="0"/>
              <a:t>After killing the king he cannot return the ………</a:t>
            </a:r>
          </a:p>
          <a:p>
            <a:pPr marL="514350" indent="-514350">
              <a:buAutoNum type="arabicPeriod"/>
            </a:pPr>
            <a:r>
              <a:rPr lang="en-GB" sz="1800" dirty="0" smtClean="0"/>
              <a:t>……….. Flees to England </a:t>
            </a:r>
          </a:p>
          <a:p>
            <a:pPr marL="514350" indent="-514350">
              <a:buAutoNum type="arabicPeriod"/>
            </a:pPr>
            <a:r>
              <a:rPr lang="en-GB" sz="1800" dirty="0" smtClean="0"/>
              <a:t>Macbeth becomes paranoid killing ………… and ………………’s  family </a:t>
            </a:r>
          </a:p>
          <a:p>
            <a:pPr marL="514350" indent="-514350">
              <a:buAutoNum type="arabicPeriod"/>
            </a:pPr>
            <a:r>
              <a:rPr lang="en-GB" sz="1800" dirty="0" smtClean="0"/>
              <a:t>Lady Macbeth becomes depressed and filled with regret saying ‘ O…. D….. S….. while she sleepwalks </a:t>
            </a:r>
          </a:p>
        </p:txBody>
      </p:sp>
    </p:spTree>
    <p:extLst>
      <p:ext uri="{BB962C8B-B14F-4D97-AF65-F5344CB8AC3E}">
        <p14:creationId xmlns:p14="http://schemas.microsoft.com/office/powerpoint/2010/main" val="3434134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Speed responses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Macbeth is not what he seems because……</a:t>
            </a:r>
          </a:p>
          <a:p>
            <a:pPr marL="0" indent="0">
              <a:buNone/>
            </a:pPr>
            <a:r>
              <a:rPr lang="en-GB" dirty="0" smtClean="0"/>
              <a:t>Lady Macbeth is not what she seems because…</a:t>
            </a:r>
          </a:p>
          <a:p>
            <a:pPr marL="0" indent="0">
              <a:buNone/>
            </a:pPr>
            <a:r>
              <a:rPr lang="en-GB" dirty="0" smtClean="0"/>
              <a:t>Banquo is a good soldier because…..</a:t>
            </a:r>
          </a:p>
          <a:p>
            <a:pPr marL="0" indent="0">
              <a:buNone/>
            </a:pPr>
            <a:r>
              <a:rPr lang="en-GB" dirty="0" smtClean="0"/>
              <a:t>Duncan is a good king because….</a:t>
            </a:r>
          </a:p>
          <a:p>
            <a:pPr marL="0" indent="0">
              <a:buNone/>
            </a:pPr>
            <a:r>
              <a:rPr lang="en-GB" dirty="0" smtClean="0"/>
              <a:t>Macbeth is weak because……</a:t>
            </a:r>
          </a:p>
          <a:p>
            <a:pPr marL="0" indent="0">
              <a:buNone/>
            </a:pPr>
            <a:r>
              <a:rPr lang="en-GB" dirty="0" smtClean="0"/>
              <a:t>Macbeth is strong because…..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7697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700" dirty="0" smtClean="0"/>
              <a:t>Page 174 . Explore the idea that Lady Macbeth gradually loses control of herself and her relationships. </a:t>
            </a:r>
            <a:endParaRPr lang="en-GB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How would you compare her behaviour to previous scenes? </a:t>
            </a:r>
          </a:p>
          <a:p>
            <a:pPr marL="514350" indent="-514350">
              <a:buAutoNum type="arabicPeriod"/>
            </a:pPr>
            <a:r>
              <a:rPr lang="en-GB" dirty="0" smtClean="0"/>
              <a:t>What do her actions suggest? </a:t>
            </a:r>
          </a:p>
          <a:p>
            <a:pPr marL="514350" indent="-514350">
              <a:buAutoNum type="arabicPeriod"/>
            </a:pPr>
            <a:r>
              <a:rPr lang="en-GB" dirty="0" smtClean="0"/>
              <a:t>Who or what is she referring to and what is its relevance?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Planning</a:t>
            </a:r>
          </a:p>
          <a:p>
            <a:pPr marL="0" indent="0">
              <a:buNone/>
            </a:pPr>
            <a:r>
              <a:rPr lang="en-GB" dirty="0" smtClean="0"/>
              <a:t>At the beginning of the play Lady Macbeth seems very confident and controlled because…..</a:t>
            </a:r>
          </a:p>
          <a:p>
            <a:pPr marL="0" indent="0">
              <a:buNone/>
            </a:pPr>
            <a:r>
              <a:rPr lang="en-GB" dirty="0" smtClean="0"/>
              <a:t>She is particularly in control when….</a:t>
            </a:r>
          </a:p>
          <a:p>
            <a:pPr marL="0" indent="0">
              <a:buNone/>
            </a:pPr>
            <a:r>
              <a:rPr lang="en-GB" dirty="0" smtClean="0"/>
              <a:t>This is especially emphasised because Macbeth has less control when …</a:t>
            </a:r>
          </a:p>
          <a:p>
            <a:pPr marL="0" indent="0">
              <a:buNone/>
            </a:pPr>
            <a:r>
              <a:rPr lang="en-GB" dirty="0" smtClean="0"/>
              <a:t>Problems begin to appear later when she ………</a:t>
            </a:r>
          </a:p>
          <a:p>
            <a:pPr marL="0" indent="0">
              <a:buNone/>
            </a:pPr>
            <a:r>
              <a:rPr lang="en-GB" dirty="0" smtClean="0"/>
              <a:t>She is under more strain when…….</a:t>
            </a:r>
          </a:p>
          <a:p>
            <a:pPr marL="0" indent="0">
              <a:buNone/>
            </a:pPr>
            <a:r>
              <a:rPr lang="en-GB" dirty="0" smtClean="0"/>
              <a:t>Finally we understand what she is really like when she…. </a:t>
            </a:r>
          </a:p>
          <a:p>
            <a:pPr marL="0" indent="0">
              <a:buNone/>
            </a:pPr>
            <a:r>
              <a:rPr lang="en-GB" dirty="0" smtClean="0"/>
              <a:t>This suggests that her real personality was…… 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356992"/>
            <a:ext cx="3168352" cy="2950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066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8" t="11225" r="23395" b="13458"/>
          <a:stretch/>
        </p:blipFill>
        <p:spPr bwMode="auto">
          <a:xfrm>
            <a:off x="251520" y="116632"/>
            <a:ext cx="8640960" cy="640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5565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275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Macbeth Revision </vt:lpstr>
      <vt:lpstr>Quiz</vt:lpstr>
      <vt:lpstr>Speed responses </vt:lpstr>
      <vt:lpstr>Page 174 . Explore the idea that Lady Macbeth gradually loses control of herself and her relationships.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Macbeth Revision</dc:title>
  <dc:creator>W O'brien</dc:creator>
  <cp:lastModifiedBy>W O'brien</cp:lastModifiedBy>
  <cp:revision>4</cp:revision>
  <dcterms:created xsi:type="dcterms:W3CDTF">2017-04-18T08:29:13Z</dcterms:created>
  <dcterms:modified xsi:type="dcterms:W3CDTF">2017-04-18T08:54:10Z</dcterms:modified>
</cp:coreProperties>
</file>